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1" r:id="rId4"/>
    <p:sldId id="267" r:id="rId5"/>
    <p:sldId id="257" r:id="rId6"/>
    <p:sldId id="258" r:id="rId7"/>
    <p:sldId id="265" r:id="rId8"/>
    <p:sldId id="266" r:id="rId9"/>
    <p:sldId id="259" r:id="rId10"/>
    <p:sldId id="260" r:id="rId11"/>
    <p:sldId id="262" r:id="rId12"/>
    <p:sldId id="264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226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2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6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11050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1516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45232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09959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8276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21479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809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48873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3275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Relationship Id="rId4" Type="http://schemas.openxmlformats.org/officeDocument/2006/relationships/video" Target="../media/media1.mp4"  /><Relationship Id="rId5" Type="http://schemas.microsoft.com/office/2007/relationships/media" Target="../media/media1.mp4"  /><Relationship Id="rId6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9641"/>
            <a:ext cx="12192000" cy="6887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86899" y="245900"/>
            <a:ext cx="10363198" cy="1470025"/>
          </a:xfrm>
        </p:spPr>
        <p:txBody>
          <a:bodyPr/>
          <a:p>
            <a:pPr>
              <a:defRPr/>
            </a:pPr>
            <a:r>
              <a:rPr lang="ko-KR" altLang="en-US"/>
              <a:t>◎ 자바프로그래밍 응용 프로젝트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9260998" y="5829000"/>
            <a:ext cx="2812500" cy="366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2019875026</a:t>
            </a:r>
            <a:r>
              <a:rPr lang="ko-KR" altLang="en-US"/>
              <a:t> 박현수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4716000" y="1926202"/>
            <a:ext cx="2759999" cy="4495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/>
              <a:t>게임 프로젝트</a:t>
            </a:r>
            <a:endParaRPr lang="ko-KR" altLang="en-US" sz="2400"/>
          </a:p>
        </p:txBody>
      </p:sp>
      <p:sp>
        <p:nvSpPr>
          <p:cNvPr id="7" name=""/>
          <p:cNvSpPr txBox="1"/>
          <p:nvPr/>
        </p:nvSpPr>
        <p:spPr>
          <a:xfrm>
            <a:off x="5161597" y="2460149"/>
            <a:ext cx="1868805" cy="36765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/>
              <a:t>※장애물 피해기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94712" y="3000876"/>
            <a:ext cx="7640075" cy="28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4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531813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 코드 설명</a:t>
            </a: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47089" y="1939747"/>
            <a:ext cx="3549832" cy="39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9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8458"/>
            <a:ext cx="12192000" cy="6849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81024" y="522288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☞게임영상</a:t>
            </a:r>
            <a:endParaRPr lang="ko-KR" altLang="en-US"/>
          </a:p>
        </p:txBody>
      </p:sp>
      <p:pic>
        <p:nvPicPr>
          <p:cNvPr id="8" name="제목 없는 동영상 - Clipchamp로 제작 (2)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780000" y="1785288"/>
            <a:ext cx="10773822" cy="45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8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05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066"/>
            <a:ext cx="12192000" cy="68590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85750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감사합니다</a:t>
            </a:r>
            <a:r>
              <a:rPr lang="en-US" altLang="ko-KR"/>
              <a:t>~~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518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" y="-29641"/>
            <a:ext cx="12191999" cy="68876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64795" y="491930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 sz="4000"/>
              <a:t>☞ 목차</a:t>
            </a:r>
            <a:endParaRPr lang="ko-KR" altLang="en-US" sz="4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7421" y="3908796"/>
            <a:ext cx="10972798" cy="4525963"/>
          </a:xfrm>
        </p:spPr>
        <p:txBody>
          <a:bodyPr/>
          <a:p>
            <a:pPr algn="r">
              <a:defRPr/>
            </a:pPr>
            <a:r>
              <a:rPr lang="en-US" altLang="ko-KR" sz="2900">
                <a:latin typeface="굴림체"/>
                <a:ea typeface="굴림체"/>
              </a:rPr>
              <a:t>1.</a:t>
            </a:r>
            <a:r>
              <a:rPr lang="ko-KR" altLang="en-US" sz="2900">
                <a:latin typeface="굴림체"/>
                <a:ea typeface="굴림체"/>
              </a:rPr>
              <a:t> 게임 기획 및 설명</a:t>
            </a:r>
            <a:endParaRPr lang="ko-KR" altLang="en-US" sz="2900">
              <a:latin typeface="굴림체"/>
              <a:ea typeface="굴림체"/>
            </a:endParaRPr>
          </a:p>
          <a:p>
            <a:pPr algn="r">
              <a:defRPr/>
            </a:pPr>
            <a:r>
              <a:rPr lang="en-US" altLang="ko-KR" sz="2900">
                <a:latin typeface="굴림체"/>
                <a:ea typeface="굴림체"/>
              </a:rPr>
              <a:t>2.</a:t>
            </a:r>
            <a:r>
              <a:rPr lang="ko-KR" altLang="en-US" sz="2900">
                <a:latin typeface="굴림체"/>
                <a:ea typeface="굴림체"/>
              </a:rPr>
              <a:t> 클래스 다이어그램</a:t>
            </a:r>
            <a:endParaRPr lang="ko-KR" altLang="en-US" sz="2900">
              <a:latin typeface="굴림체"/>
              <a:ea typeface="굴림체"/>
            </a:endParaRPr>
          </a:p>
          <a:p>
            <a:pPr algn="r">
              <a:defRPr/>
            </a:pPr>
            <a:r>
              <a:rPr lang="en-US" altLang="ko-KR" sz="2900">
                <a:latin typeface="굴림체"/>
                <a:ea typeface="굴림체"/>
              </a:rPr>
              <a:t>3.</a:t>
            </a:r>
            <a:r>
              <a:rPr lang="ko-KR" altLang="en-US" sz="2900">
                <a:latin typeface="굴림체"/>
                <a:ea typeface="굴림체"/>
              </a:rPr>
              <a:t> 소스 코드 설명</a:t>
            </a:r>
            <a:endParaRPr lang="ko-KR" altLang="en-US" sz="2900">
              <a:latin typeface="굴림체"/>
              <a:ea typeface="굴림체"/>
            </a:endParaRPr>
          </a:p>
          <a:p>
            <a:pPr algn="r">
              <a:defRPr/>
            </a:pPr>
            <a:r>
              <a:rPr lang="en-US" altLang="ko-KR" sz="2900">
                <a:latin typeface="굴림체"/>
                <a:ea typeface="굴림체"/>
              </a:rPr>
              <a:t>4.</a:t>
            </a:r>
            <a:r>
              <a:rPr lang="ko-KR" altLang="en-US" sz="2900">
                <a:latin typeface="굴림체"/>
                <a:ea typeface="굴림체"/>
              </a:rPr>
              <a:t>게염 영상</a:t>
            </a:r>
            <a:endParaRPr lang="ko-KR" altLang="en-US" sz="2900">
              <a:latin typeface="굴림체"/>
              <a:ea typeface="굴림체"/>
            </a:endParaRPr>
          </a:p>
          <a:p>
            <a:pPr marL="0" indent="0" algn="r">
              <a:buNone/>
              <a:defRPr/>
            </a:pPr>
            <a:endParaRPr lang="ko-KR" altLang="en-US" sz="2900">
              <a:latin typeface="굴림체"/>
              <a:ea typeface="굴림체"/>
            </a:endParaRPr>
          </a:p>
        </p:txBody>
      </p:sp>
    </p:spTree>
    <p:extLst>
      <p:ext uri="{BB962C8B-B14F-4D97-AF65-F5344CB8AC3E}">
        <p14:creationId xmlns:p14="http://schemas.microsoft.com/office/powerpoint/2010/main" val="209836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90549" y="531813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 게임 기획 및 설명</a:t>
            </a: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1252" y="2032108"/>
            <a:ext cx="10398451" cy="34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5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90549" y="531813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 게임 기획 및 설명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997524" y="2181162"/>
            <a:ext cx="1605252" cy="36025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◎캐릭터 선정</a:t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0236" y="2928901"/>
            <a:ext cx="1531326" cy="1190723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5117199" y="2175515"/>
            <a:ext cx="1587551" cy="3599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◎장애물 선정</a:t>
            </a: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87642" y="2813750"/>
            <a:ext cx="969607" cy="123050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50535" y="2760446"/>
            <a:ext cx="1337106" cy="1337106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28417" y="2720822"/>
            <a:ext cx="1489064" cy="1416355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9438022" y="2169580"/>
            <a:ext cx="877364" cy="36589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◎배경</a:t>
            </a:r>
            <a:endParaRPr lang="ko-KR" altLang="en-US"/>
          </a:p>
        </p:txBody>
      </p:sp>
      <p:pic>
        <p:nvPicPr>
          <p:cNvPr id="2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882080" y="2535478"/>
            <a:ext cx="1989250" cy="143647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90547" y="1865313"/>
            <a:ext cx="11153056" cy="43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0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1" animBg="1"/>
      <p:bldP spid="19" grpId="2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417513"/>
            <a:ext cx="10972798" cy="1143000"/>
          </a:xfrm>
        </p:spPr>
        <p:txBody>
          <a:bodyPr/>
          <a:p>
            <a:pPr>
              <a:defRPr/>
            </a:pPr>
            <a:r>
              <a:rPr lang="en-US" altLang="ko-KR"/>
              <a:t>☞</a:t>
            </a:r>
            <a:r>
              <a:rPr lang="ko-KR" altLang="en-US"/>
              <a:t> 게임 기획 및 설명</a:t>
            </a:r>
            <a:endParaRPr lang="ko-KR" altLang="en-US"/>
          </a:p>
        </p:txBody>
      </p:sp>
      <p:pic>
        <p:nvPicPr>
          <p:cNvPr id="25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95833" y="2010833"/>
            <a:ext cx="4585250" cy="3943476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26" name=""/>
          <p:cNvCxnSpPr/>
          <p:nvPr/>
        </p:nvCxnSpPr>
        <p:spPr>
          <a:xfrm>
            <a:off x="5545666" y="3982571"/>
            <a:ext cx="1428751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01418" y="2010832"/>
            <a:ext cx="4480980" cy="39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9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29642"/>
            <a:ext cx="12192001" cy="6887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417513"/>
            <a:ext cx="10972798" cy="1143000"/>
          </a:xfrm>
        </p:spPr>
        <p:txBody>
          <a:bodyPr/>
          <a:p>
            <a:pPr>
              <a:defRPr/>
            </a:pPr>
            <a:r>
              <a:rPr lang="en-US" altLang="ko-KR"/>
              <a:t>☞</a:t>
            </a:r>
            <a:r>
              <a:rPr lang="ko-KR" altLang="en-US"/>
              <a:t> 게임 기획 및 설명</a:t>
            </a:r>
            <a:endParaRPr lang="ko-KR" altLang="en-US"/>
          </a:p>
        </p:txBody>
      </p:sp>
      <p:pic>
        <p:nvPicPr>
          <p:cNvPr id="28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09599" y="1981813"/>
            <a:ext cx="4100999" cy="37727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841999" y="1881166"/>
            <a:ext cx="5740397" cy="387343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6919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-29642"/>
            <a:ext cx="12192001" cy="6887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417513"/>
            <a:ext cx="10972798" cy="1143000"/>
          </a:xfrm>
        </p:spPr>
        <p:txBody>
          <a:bodyPr/>
          <a:p>
            <a:pPr>
              <a:defRPr/>
            </a:pPr>
            <a:r>
              <a:rPr lang="en-US" altLang="ko-KR"/>
              <a:t>☞</a:t>
            </a:r>
            <a:r>
              <a:rPr lang="ko-KR" altLang="en-US"/>
              <a:t> 게임 기획 및 설명</a:t>
            </a:r>
            <a:endParaRPr lang="ko-KR" altLang="en-US"/>
          </a:p>
        </p:txBody>
      </p:sp>
      <p:pic>
        <p:nvPicPr>
          <p:cNvPr id="30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941916" y="2083219"/>
            <a:ext cx="3323167" cy="34370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673451" y="2083219"/>
            <a:ext cx="3289596" cy="343860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378440" y="2081657"/>
            <a:ext cx="3203955" cy="33772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866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0116"/>
            <a:ext cx="12192000" cy="6887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23876" y="520950"/>
            <a:ext cx="10972798" cy="993000"/>
          </a:xfrm>
        </p:spPr>
        <p:txBody>
          <a:bodyPr/>
          <a:p>
            <a:pPr>
              <a:defRPr/>
            </a:pPr>
            <a:r>
              <a:rPr lang="ko-KR" altLang="en-US"/>
              <a:t>☞ 다이어 그램</a:t>
            </a:r>
            <a:endParaRPr lang="ko-KR" altLang="en-US"/>
          </a:p>
        </p:txBody>
      </p:sp>
      <p:graphicFrame>
        <p:nvGraphicFramePr>
          <p:cNvPr id="10" name=""/>
          <p:cNvGraphicFramePr>
            <a:graphicFrameLocks noGrp="1"/>
          </p:cNvGraphicFramePr>
          <p:nvPr/>
        </p:nvGraphicFramePr>
        <p:xfrm>
          <a:off x="4302179" y="3068766"/>
          <a:ext cx="2592705" cy="13792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92705"/>
              </a:tblGrid>
              <a:tr h="2836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36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변수 생략</a:t>
                      </a: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968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project()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 go():void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"/>
          <p:cNvGraphicFramePr>
            <a:graphicFrameLocks noGrp="1"/>
          </p:cNvGraphicFramePr>
          <p:nvPr/>
        </p:nvGraphicFramePr>
        <p:xfrm>
          <a:off x="930416" y="5013671"/>
          <a:ext cx="3770204" cy="123916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770204"/>
              </a:tblGrid>
              <a:tr h="28769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Project.GamePanel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769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50383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+paintComponent(Graphics g) : 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"/>
          <p:cNvGraphicFramePr>
            <a:graphicFrameLocks noGrp="1"/>
          </p:cNvGraphicFramePr>
          <p:nvPr/>
        </p:nvGraphicFramePr>
        <p:xfrm>
          <a:off x="7109462" y="4610048"/>
          <a:ext cx="4055204" cy="174409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55204"/>
              </a:tblGrid>
              <a:tr h="31701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Project.GameListener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1701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100876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Pressed(Key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Typed(Key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Relased 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"/>
          <p:cNvGraphicFramePr>
            <a:graphicFrameLocks noGrp="1"/>
          </p:cNvGraphicFramePr>
          <p:nvPr/>
        </p:nvGraphicFramePr>
        <p:xfrm>
          <a:off x="1174075" y="1848946"/>
          <a:ext cx="2592705" cy="123216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92705"/>
              </a:tblGrid>
              <a:tr h="2836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Jpanel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2836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968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8088603" y="1840500"/>
          <a:ext cx="3447538" cy="192214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447538"/>
              </a:tblGrid>
              <a:tr h="6438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&lt;&lt;interface&gt;&gt;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KeyListener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105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Pressed(Key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Typed(Key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+key Relased (Key Event e):void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6" name=""/>
          <p:cNvCxnSpPr/>
          <p:nvPr/>
        </p:nvCxnSpPr>
        <p:spPr>
          <a:xfrm rot="10800000" flipV="1">
            <a:off x="3903738" y="4447986"/>
            <a:ext cx="796881" cy="42318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>
            <a:off x="6464477" y="4447986"/>
            <a:ext cx="774849" cy="137686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/>
          <p:cNvCxnSpPr/>
          <p:nvPr/>
        </p:nvCxnSpPr>
        <p:spPr>
          <a:xfrm rot="16200000">
            <a:off x="9915257" y="4334676"/>
            <a:ext cx="501992" cy="0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lgDash"/>
          </a:ln>
        </p:spPr>
      </p:cxnSp>
      <p:sp>
        <p:nvSpPr>
          <p:cNvPr id="24" name=""/>
          <p:cNvSpPr/>
          <p:nvPr/>
        </p:nvSpPr>
        <p:spPr>
          <a:xfrm>
            <a:off x="10020002" y="3814354"/>
            <a:ext cx="292501" cy="221201"/>
          </a:xfrm>
          <a:prstGeom prst="triangle">
            <a:avLst>
              <a:gd name="adj" fmla="val 50000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cxnSp>
        <p:nvCxnSpPr>
          <p:cNvPr id="25" name=""/>
          <p:cNvCxnSpPr/>
          <p:nvPr/>
        </p:nvCxnSpPr>
        <p:spPr>
          <a:xfrm rot="16200000" flipH="1" flipV="1">
            <a:off x="1731697" y="4150084"/>
            <a:ext cx="1442169" cy="0"/>
          </a:xfrm>
          <a:prstGeom prst="lin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26" name=""/>
          <p:cNvSpPr/>
          <p:nvPr/>
        </p:nvSpPr>
        <p:spPr>
          <a:xfrm>
            <a:off x="2272688" y="3119141"/>
            <a:ext cx="360189" cy="190634"/>
          </a:xfrm>
          <a:prstGeom prst="triangle">
            <a:avLst>
              <a:gd name="adj" fmla="val 50000"/>
            </a:avLst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graphicFrame>
        <p:nvGraphicFramePr>
          <p:cNvPr id="28" name=""/>
          <p:cNvGraphicFramePr>
            <a:graphicFrameLocks noGrp="1"/>
          </p:cNvGraphicFramePr>
          <p:nvPr/>
        </p:nvGraphicFramePr>
        <p:xfrm>
          <a:off x="4620164" y="1840500"/>
          <a:ext cx="2381039" cy="1102995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2381039"/>
              </a:tblGrid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n w="9525">
                            <a:solidFill>
                              <a:schemeClr val="dk1"/>
                            </a:solidFill>
                          </a:ln>
                          <a:solidFill>
                            <a:schemeClr val="dk1"/>
                          </a:solidFill>
                        </a:rPr>
                        <a:t>projectDriver</a:t>
                      </a: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676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>
                        <a:ln w="9525">
                          <a:solidFill>
                            <a:schemeClr val="dk1"/>
                          </a:solidFill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43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  <p:bldP spid="23" grpId="2" animBg="1"/>
      <p:bldP spid="24" grpId="3" animBg="1"/>
      <p:bldP spid="25" grpId="4" animBg="1"/>
      <p:bldP spid="26" grpId="5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458"/>
            <a:ext cx="12192000" cy="68495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23874" y="550863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/>
              <a:t>☞ 코드 설명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874" y="1813674"/>
            <a:ext cx="3014925" cy="115586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66659" y="1949473"/>
            <a:ext cx="3615738" cy="1098861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50206" y="1813674"/>
            <a:ext cx="3950821" cy="432565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66659" y="3143344"/>
            <a:ext cx="3615738" cy="2863997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23874" y="3229353"/>
            <a:ext cx="3014925" cy="26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1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</ep:Words>
  <ep:PresentationFormat>화면 슬라이드 쇼(4:3)</ep:PresentationFormat>
  <ep:Paragraphs>25</ep:Paragraphs>
  <ep:Slides>12</ep:Slides>
  <ep:Notes>9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한컴오피스</vt:lpstr>
      <vt:lpstr>◎ 자바프로그래밍 응용 프로젝트</vt:lpstr>
      <vt:lpstr>☞ 목차</vt:lpstr>
      <vt:lpstr>☞ 게임 기획 및 설명</vt:lpstr>
      <vt:lpstr>☞ 게임 기획 및 설명</vt:lpstr>
      <vt:lpstr>☞ 게임 기획 및 설명</vt:lpstr>
      <vt:lpstr>☞ 게임 기획 및 설명</vt:lpstr>
      <vt:lpstr>☞ 게임 기획 및 설명</vt:lpstr>
      <vt:lpstr>☞ 다이어 그램</vt:lpstr>
      <vt:lpstr>☞ 코드 설명</vt:lpstr>
      <vt:lpstr>☞ 코드 설명</vt:lpstr>
      <vt:lpstr>☞게임영상</vt:lpstr>
      <vt:lpstr>감사합니다~~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2022-12-11T10:33:43.082</dcterms:created>
  <dc:creator>pm656</dc:creator>
  <cp:lastModifiedBy>pm656</cp:lastModifiedBy>
  <dcterms:modified xsi:type="dcterms:W3CDTF">2022-12-15T01:54:31.925</dcterms:modified>
  <cp:revision>79</cp:revision>
  <dc:title>자바프로그래밍 응용</dc:title>
  <cp:version>12.0.0.893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